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B"/>
    <a:srgbClr val="FF00FF"/>
    <a:srgbClr val="EFCFAC"/>
    <a:srgbClr val="8E8E8E"/>
    <a:srgbClr val="D4F4FF"/>
    <a:srgbClr val="D5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97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237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581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458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88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114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495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34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80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70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63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19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/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896533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25</cp:revision>
  <dcterms:created xsi:type="dcterms:W3CDTF">2024-07-19T15:53:43Z</dcterms:created>
  <dcterms:modified xsi:type="dcterms:W3CDTF">2024-08-05T18:21:59Z</dcterms:modified>
</cp:coreProperties>
</file>